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</p:sldMasterIdLst>
  <p:notesMasterIdLst>
    <p:notesMasterId r:id="rId22"/>
  </p:notesMasterIdLst>
  <p:sldIdLst>
    <p:sldId id="422" r:id="rId4"/>
    <p:sldId id="2007577094" r:id="rId5"/>
    <p:sldId id="425" r:id="rId6"/>
    <p:sldId id="2007577104" r:id="rId7"/>
    <p:sldId id="269" r:id="rId8"/>
    <p:sldId id="2007577095" r:id="rId9"/>
    <p:sldId id="2007577096" r:id="rId10"/>
    <p:sldId id="2007577097" r:id="rId11"/>
    <p:sldId id="432" r:id="rId12"/>
    <p:sldId id="2007577098" r:id="rId13"/>
    <p:sldId id="2007577099" r:id="rId14"/>
    <p:sldId id="2007577100" r:id="rId15"/>
    <p:sldId id="2007577101" r:id="rId16"/>
    <p:sldId id="2007577092" r:id="rId17"/>
    <p:sldId id="300" r:id="rId18"/>
    <p:sldId id="2007577102" r:id="rId19"/>
    <p:sldId id="436" r:id="rId20"/>
    <p:sldId id="20075771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9" r:id="rId3"/>
    <p:sldLayoutId id="2147483722" r:id="rId4"/>
    <p:sldLayoutId id="2147483759" r:id="rId5"/>
    <p:sldLayoutId id="2147483756" r:id="rId6"/>
    <p:sldLayoutId id="2147483758" r:id="rId7"/>
    <p:sldLayoutId id="2147483773" r:id="rId8"/>
    <p:sldLayoutId id="2147483775" r:id="rId9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299</Words>
  <Application>Microsoft Office PowerPoint</Application>
  <PresentationFormat>Widescreen</PresentationFormat>
  <Paragraphs>38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iCiel Cucho</vt:lpstr>
      <vt:lpstr>Quicksand Medium</vt:lpstr>
      <vt:lpstr>UTM Avo</vt:lpstr>
      <vt:lpstr>华康海报体W12(P)</vt:lpstr>
      <vt:lpstr>9_www.33ppt.com</vt:lpstr>
      <vt:lpstr>Hoạt động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MyPC</cp:lastModifiedBy>
  <cp:revision>19</cp:revision>
  <dcterms:created xsi:type="dcterms:W3CDTF">2021-06-11T04:16:36Z</dcterms:created>
  <dcterms:modified xsi:type="dcterms:W3CDTF">2023-10-05T08:11:54Z</dcterms:modified>
</cp:coreProperties>
</file>